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3B2E7-7F01-4353-94E3-332906E0FFC9}" type="datetimeFigureOut">
              <a:rPr lang="id-ID" smtClean="0"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63F22-6BD8-4C5D-BF3C-53B5EFF76292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470025"/>
          </a:xfrm>
        </p:spPr>
        <p:txBody>
          <a:bodyPr/>
          <a:lstStyle/>
          <a:p>
            <a:r>
              <a:rPr lang="id-ID" smtClean="0"/>
              <a:t>Tantangan Implementasi Wawasan Nusantara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470025"/>
          </a:xfrm>
        </p:spPr>
        <p:txBody>
          <a:bodyPr/>
          <a:lstStyle/>
          <a:p>
            <a:r>
              <a:rPr lang="id-ID" smtClean="0"/>
              <a:t>Kedudukan WN</a:t>
            </a:r>
            <a:endParaRPr lang="id-ID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smtClean="0">
                <a:solidFill>
                  <a:schemeClr val="tx1"/>
                </a:solidFill>
              </a:rPr>
              <a:t>Wawasan Nusantara adalah landasan visional dalam menyelenggarakan kehidupan nasional</a:t>
            </a:r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000108"/>
            <a:ext cx="7772400" cy="1470025"/>
          </a:xfrm>
        </p:spPr>
        <p:txBody>
          <a:bodyPr/>
          <a:lstStyle/>
          <a:p>
            <a:r>
              <a:rPr lang="id-ID" smtClean="0"/>
              <a:t>Fungsi Wawasan Nusantara</a:t>
            </a:r>
            <a:endParaRPr lang="id-ID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2757510"/>
          </a:xfrm>
        </p:spPr>
        <p:txBody>
          <a:bodyPr>
            <a:normAutofit/>
          </a:bodyPr>
          <a:lstStyle/>
          <a:p>
            <a:r>
              <a:rPr lang="id-ID" smtClean="0">
                <a:solidFill>
                  <a:schemeClr val="tx1"/>
                </a:solidFill>
              </a:rPr>
              <a:t>Sebagai pedoman, motivasi, dorongan serta rambu-rambu dalam menentukan segala kebijaksanaan, keputusan, tindakan dan perbuatan bagi penyelenggara negara.</a:t>
            </a:r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smtClean="0"/>
              <a:t>Tujuan Wawasan Nusantara</a:t>
            </a:r>
            <a:endParaRPr lang="id-ID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00320"/>
          </a:xfrm>
        </p:spPr>
        <p:txBody>
          <a:bodyPr>
            <a:normAutofit/>
          </a:bodyPr>
          <a:lstStyle/>
          <a:p>
            <a:r>
              <a:rPr lang="id-ID" smtClean="0">
                <a:solidFill>
                  <a:schemeClr val="tx1"/>
                </a:solidFill>
              </a:rPr>
              <a:t>Mewujudkan nasionalisme yang tinggi di segala aspek kehidupan rakyat Indonesia yang mengutamakan kepentingan nasional</a:t>
            </a:r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Sosialisasi Wawasan Nusantara</a:t>
            </a:r>
            <a:endParaRPr lang="id-ID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60</Words>
  <Application>Microsoft Office PowerPoint</Application>
  <PresentationFormat>On-screen Show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Tantangan Implementasi Wawasan Nusantara</vt:lpstr>
      <vt:lpstr>Kedudukan WN</vt:lpstr>
      <vt:lpstr>Fungsi Wawasan Nusantara</vt:lpstr>
      <vt:lpstr>Tujuan Wawasan Nusantara</vt:lpstr>
      <vt:lpstr>Sosialisasi Wawasan Nusantara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7</dc:creator>
  <cp:lastModifiedBy>Windows 7</cp:lastModifiedBy>
  <cp:revision>2</cp:revision>
  <dcterms:created xsi:type="dcterms:W3CDTF">2013-01-07T08:54:18Z</dcterms:created>
  <dcterms:modified xsi:type="dcterms:W3CDTF">2013-01-07T09:10:46Z</dcterms:modified>
</cp:coreProperties>
</file>